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a91b3b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a91b3b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03ec4f2c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803ec4f2c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0abb4f85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b0abb4f85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Разберём на примере.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имени переменной ставим двоеточие и через пробел указываем тип данных. Он совпадает с именем функции-класса, но без круглых скобок на конце.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IDE и линтеры выдадут предупреждение для строки 3 Expected type 'int', got 'float' instead Мы пытаемся в переменную a, указанную как хранилище целых чисел сохранить результат деления, т.е. вещественное число. Исправить можно например изменив строку 1 на следующую: a: float = 42.0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на курсе мы будем говорим о функциях. Забежим немного вперёд, чтобы рассмотреть пользу указания типов при создании своих функций. Внимание на пример кода: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def my_func(data: list[int, float]) -&gt; float: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res = sum(data) / len(data)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 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print(my_func([2, 5.5, 15, 8.0, 13.74]))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Аннотация подсказывает, что в качестве аргумента функция получает список, заполненный целыми или вещественными числами. Результат работы функции - вещественное число.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PEP-8! Код до и после функции отделяется двумя пустыми строками.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Начиная с Python 3.10 возможности указания типов расширились. Например можно указать несколько типов через вертикальную черту. Первый пример из этой главы можно записать так: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| float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сообщили, что в переменной a будем хранить числа, целые или вещественные.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03ec4f2c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03ec4f2c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0abb4f85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b0abb4f85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Разберём на примере.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имени переменной ставим двоеточие и через пробел указываем тип данных. Он совпадает с именем функции-класса, но без круглых скобок на конце.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IDE и линтеры выдадут предупреждение для строки 3 Expected type 'int', got 'float' instead Мы пытаемся в переменную a, указанную как хранилище целых чисел сохранить результат деления, т.е. вещественное число. Исправить можно например изменив строку 1 на следующую: a: float = 42.0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на курсе мы будем говорим о функциях. Забежим немного вперёд, чтобы рассмотреть пользу указания типов при создании своих функций. Внимание на пример кода: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def my_func(data: list[int, float]) -&gt; float: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res = sum(data) / len(data)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 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print(my_func([2, 5.5, 15, 8.0, 13.74]))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Аннотация подсказывает, что в качестве аргумента функция получает список, заполненный целыми или вещественными числами. Результат работы функции - вещественное число.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PEP-8! Код до и после функции отделяется двумя пустыми строками.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Начиная с Python 3.10 возможности указания типов расширились. Например можно указать несколько типов через вертикальную черту. Первый пример из этой главы можно записать так: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| float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сообщили, что в переменной a будем хранить числа, целые или вещественные.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f677cc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f677cc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803ec4f2c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803ec4f2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803ec4f2c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803ec4f2c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b0abb4f85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b0abb4f85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Разберём на примере.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имени переменной ставим двоеточие и через пробел указываем тип данных. Он совпадает с именем функции-класса, но без круглых скобок на конце.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IDE и линтеры выдадут предупреждение для строки 3 Expected type 'int', got 'float' instead Мы пытаемся в переменную a, указанную как хранилище целых чисел сохранить результат деления, т.е. вещественное число. Исправить можно например изменив строку 1 на следующую: a: float = 42.0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на курсе мы будем говорим о функциях. Забежим немного вперёд, чтобы рассмотреть пользу указания типов при создании своих функций. Внимание на пример кода: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def my_func(data: list[int, float]) -&gt; float: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res = sum(data) / len(data)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 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print(my_func([2, 5.5, 15, 8.0, 13.74]))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Аннотация подсказывает, что в качестве аргумента функция получает список, заполненный целыми или вещественными числами. Результат работы функции - вещественное число.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PEP-8! Код до и после функции отделяется двумя пустыми строками.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Начиная с Python 3.10 возможности указания типов расширились. Например можно указать несколько типов через вертикальную черту. Первый пример из этой главы можно записать так: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| float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сообщили, что в переменной a будем хранить числа, целые или вещественные.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b28656fcd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b28656fc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b28656fcd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b28656fc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Разберём на примере.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имени переменной ставим двоеточие и через пробел указываем тип данных. Он совпадает с именем функции-класса, но без круглых скобок на конце.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IDE и линтеры выдадут предупреждение для строки 3 Expected type 'int', got 'float' instead Мы пытаемся в переменную a, указанную как хранилище целых чисел сохранить результат деления, т.е. вещественное число. Исправить можно например изменив строку 1 на следующую: a: float = 42.0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на курсе мы будем говорим о функциях. Забежим немного вперёд, чтобы рассмотреть пользу указания типов при создании своих функций. Внимание на пример кода: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def my_func(data: list[int, float]) -&gt; float: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res = sum(data) / len(data)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 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print(my_func([2, 5.5, 15, 8.0, 13.74]))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Аннотация подсказывает, что в качестве аргумента функция получает список, заполненный целыми или вещественными числами. Результат работы функции - вещественное число.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PEP-8! Код до и после функции отделяется двумя пустыми строками.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Начиная с Python 3.10 возможности указания типов расширились. Например можно указать несколько типов через вертикальную черту. Первый пример из этой главы можно записать так: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| float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сообщили, что в переменной a будем хранить числа, целые или вещественные.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5beef98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5beef98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c0cdf4e86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c0cdf4e8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0cdf4e86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c0cdf4e86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Разберём на примере.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имени переменной ставим двоеточие и через пробел указываем тип данных. Он совпадает с именем функции-класса, но без круглых скобок на конце.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IDE и линтеры выдадут предупреждение для строки 3 Expected type 'int', got 'float' instead Мы пытаемся в переменную a, указанную как хранилище целых чисел сохранить результат деления, т.е. вещественное число. Исправить можно например изменив строку 1 на следующую: a: float = 42.0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на курсе мы будем говорим о функциях. Забежим немного вперёд, чтобы рассмотреть пользу указания типов при создании своих функций. Внимание на пример кода: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def my_func(data: list[int, float]) -&gt; float: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res = sum(data) / len(data)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 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print(my_func([2, 5.5, 15, 8.0, 13.74]))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Аннотация подсказывает, что в качестве аргумента функция получает список, заполненный целыми или вещественными числами. Результат работы функции - вещественное число.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PEP-8! Код до и после функции отделяется двумя пустыми строками.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Начиная с Python 3.10 возможности указания типов расширились. Например можно указать несколько типов через вертикальную черту. Первый пример из этой главы можно записать так: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| float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сообщили, что в переменной a будем хранить числа, целые или вещественные.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3ec4f2c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3ec4f2c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e55efe0d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e55efe0d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5beef984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45beef984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45beef98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45beef98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452ba429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452ba429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45beef984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45beef984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5beef984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45beef984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5beef984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45beef984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452ba42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452ba42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5beef98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5beef98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0abb4f8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b0abb4f8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Разберём на примере.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имени переменной ставим двоеточие и через пробел указываем тип данных. Он совпадает с именем функции-класса, но без круглых скобок на конце.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IDE и линтеры выдадут предупреждение для строки 3 Expected type 'int', got 'float' instead Мы пытаемся в переменную a, указанную как хранилище целых чисел сохранить результат деления, т.е. вещественное число. Исправить можно например изменив строку 1 на следующую: a: float = 42.0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на курсе мы будем говорим о функциях. Забежим немного вперёд, чтобы рассмотреть пользу указания типов при создании своих функций. Внимание на пример кода: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def my_func(data: list[int, float]) -&gt; float: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res = sum(data) / len(data)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 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print(my_func([2, 5.5, 15, 8.0, 13.74]))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Аннотация подсказывает, что в качестве аргумента функция получает список, заполненный целыми или вещественными числами. Результат работы функции - вещественное число.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PEP-8! Код до и после функции отделяется двумя пустыми строками.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Начиная с Python 3.10 возможности указания типов расширились. Например можно указать несколько типов через вертикальную черту. Первый пример из этой главы можно записать так: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| float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сообщили, что в переменной a будем хранить числа, целые или вещественные.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03ec4f2c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03ec4f2c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0abb4f85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b0abb4f85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Разберём на примере.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имени переменной ставим двоеточие и через пробел указываем тип данных. Он совпадает с именем функции-класса, но без круглых скобок на конце.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IDE и линтеры выдадут предупреждение для строки 3 Expected type 'int', got 'float' instead Мы пытаемся в переменную a, указанную как хранилище целых чисел сохранить результат деления, т.е. вещественное число. Исправить можно например изменив строку 1 на следующую: a: float = 42.0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на курсе мы будем говорим о функциях. Забежим немного вперёд, чтобы рассмотреть пользу указания типов при создании своих функций. Внимание на пример кода: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def my_func(data: list[int, float]) -&gt; float: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res = sum(data) / len(data)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 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print(my_func([2, 5.5, 15, 8.0, 13.74]))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Аннотация подсказывает, что в качестве аргумента функция получает список, заполненный целыми или вещественными числами. Результат работы функции - вещественное число.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PEP-8! Код до и после функции отделяется двумя пустыми строками.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Начиная с Python 3.10 возможности указания типов расширились. Например можно указать несколько типов через вертикальную черту. Первый пример из этой главы можно записать так: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| float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сообщили, что в переменной a будем хранить числа, целые или вещественные.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03ec4f2c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803ec4f2c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b0abb4f85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b0abb4f85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Разберём на примере.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После имени переменной ставим двоеточие и через пробел указываем тип данных. Он совпадает с именем функции-класса, но без круглых скобок на конце.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IDE и линтеры выдадут предупреждение для строки 3 Expected type 'int', got 'float' instead Мы пытаемся в переменную a, указанную как хранилище целых чисел сохранить результат деления, т.е. вещественное число. Исправить можно например изменив строку 1 на следующую: a: float = 42.0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Далее на курсе мы будем говорим о функциях. Забежим немного вперёд, чтобы рассмотреть пользу указания типов при создании своих функций. Внимание на пример кода: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def my_func(data: list[int, float]) -&gt; float: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res = sum(data) / len(data)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 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print(my_func([2, 5.5, 15, 8.0, 13.74]))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Аннотация подсказывает, что в качестве аргумента функция получает список, заполненный целыми или вещественными числами. Результат работы функции - вещественное число.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PEP-8! Код до и после функции отделяется двумя пустыми строками.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Начиная с Python 3.10 возможности указания типов расширились. Например можно указать несколько типов через вертикальную черту. Первый пример из этой главы можно записать так: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a: int | float = 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b: float = float(input('Введи число: '))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a /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сообщили, что в переменной a будем хранить числа, целые или вещественные.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Relationship Id="rId4" Type="http://schemas.openxmlformats.org/officeDocument/2006/relationships/image" Target="../media/image15.gif"/><Relationship Id="rId5" Type="http://schemas.openxmlformats.org/officeDocument/2006/relationships/image" Target="../media/image13.gif"/><Relationship Id="rId6" Type="http://schemas.openxmlformats.org/officeDocument/2006/relationships/image" Target="../media/image1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Relationship Id="rId4" Type="http://schemas.openxmlformats.org/officeDocument/2006/relationships/image" Target="../media/image15.gif"/><Relationship Id="rId5" Type="http://schemas.openxmlformats.org/officeDocument/2006/relationships/image" Target="../media/image13.gif"/><Relationship Id="rId6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latin typeface="IBM Plex Sans"/>
                <a:ea typeface="IBM Plex Sans"/>
                <a:cs typeface="IBM Plex Sans"/>
                <a:sym typeface="IBM Plex Sans"/>
              </a:rPr>
              <a:t>Модули</a:t>
            </a:r>
            <a:endParaRPr b="1" sz="5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</a:t>
            </a:r>
            <a:r>
              <a:rPr lang="ru">
                <a:solidFill>
                  <a:schemeClr val="accent2"/>
                </a:solidFill>
              </a:rPr>
              <a:t> 6</a:t>
            </a:r>
            <a:br>
              <a:rPr lang="ru"/>
            </a:br>
            <a:endParaRPr sz="1000"/>
          </a:p>
        </p:txBody>
      </p:sp>
      <p:pic>
        <p:nvPicPr>
          <p:cNvPr descr="preencoded.png" id="204" name="Google Shape;2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3" y="1243938"/>
            <a:ext cx="4377439" cy="25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№4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0" name="Google Shape;270;p49"/>
          <p:cNvSpPr txBox="1"/>
          <p:nvPr>
            <p:ph idx="1" type="subTitle"/>
          </p:nvPr>
        </p:nvSpPr>
        <p:spPr>
          <a:xfrm>
            <a:off x="540000" y="1168500"/>
            <a:ext cx="63180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модуль с функцией внутри.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Функция получает на вход загадку, список с возможными вариантами отгадок и количество попыток на угадывание.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Программа возвращает номер попытки, с которой была отгадана загадка или ноль, если попытки исчерпаны.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в IDE</a:t>
            </a:r>
            <a:endParaRPr/>
          </a:p>
        </p:txBody>
      </p:sp>
      <p:sp>
        <p:nvSpPr>
          <p:cNvPr id="277" name="Google Shape;277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  <p:pic>
        <p:nvPicPr>
          <p:cNvPr id="278" name="Google Shape;2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1416075"/>
            <a:ext cx="3964498" cy="23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№5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4" name="Google Shape;284;p51"/>
          <p:cNvSpPr txBox="1"/>
          <p:nvPr>
            <p:ph idx="1" type="subTitle"/>
          </p:nvPr>
        </p:nvSpPr>
        <p:spPr>
          <a:xfrm>
            <a:off x="540000" y="1168500"/>
            <a:ext cx="63180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Добавьте в модуль с загадками функцию, которая хранит словарь списков.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Ключ словаря - загадка, значение - список с отгадками.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Функция в цикле вызывает загадывающую функцию, чтобы передать ей все свои загадки.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в IDE</a:t>
            </a:r>
            <a:endParaRPr/>
          </a:p>
        </p:txBody>
      </p:sp>
      <p:sp>
        <p:nvSpPr>
          <p:cNvPr id="291" name="Google Shape;291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  <p:pic>
        <p:nvPicPr>
          <p:cNvPr id="292" name="Google Shape;2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1416075"/>
            <a:ext cx="3964498" cy="23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Голосуйте в чате</a:t>
            </a:r>
            <a:endParaRPr sz="3200"/>
          </a:p>
        </p:txBody>
      </p:sp>
      <p:pic>
        <p:nvPicPr>
          <p:cNvPr id="298" name="Google Shape;2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3" y="543700"/>
            <a:ext cx="2587924" cy="21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</a:t>
            </a:r>
            <a:r>
              <a:rPr lang="ru"/>
              <a:t>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305" name="Google Shape;3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3" y="543700"/>
            <a:ext cx="2587924" cy="21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  <p:sp>
        <p:nvSpPr>
          <p:cNvPr id="307" name="Google Shape;307;p54"/>
          <p:cNvSpPr txBox="1"/>
          <p:nvPr/>
        </p:nvSpPr>
        <p:spPr>
          <a:xfrm>
            <a:off x="5530725" y="1836000"/>
            <a:ext cx="3852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5DB56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&lt;&lt;7:00-&gt;&gt;</a:t>
            </a:r>
            <a:endParaRPr sz="6000">
              <a:solidFill>
                <a:srgbClr val="5DB56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№6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3" name="Google Shape;313;p55"/>
          <p:cNvSpPr txBox="1"/>
          <p:nvPr>
            <p:ph idx="1" type="subTitle"/>
          </p:nvPr>
        </p:nvSpPr>
        <p:spPr>
          <a:xfrm>
            <a:off x="540000" y="1168500"/>
            <a:ext cx="6318000" cy="38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Добавьте в модуль с загадками функцию, которая принимает на вход строку (текст загадки) и число (номер попытки, с которой она угадана).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Функция формирует словарь с информацией о результатах отгадывания.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хранения используйте защищённый словарь уровня модуля.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Отдельно напишите функцию, которая выводит результаты угадывания из защищённого словаря в удобном для чтения виде.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формирования результатов используйте генераторное выражение.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5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в IDE</a:t>
            </a:r>
            <a:endParaRPr/>
          </a:p>
        </p:txBody>
      </p:sp>
      <p:sp>
        <p:nvSpPr>
          <p:cNvPr id="320" name="Google Shape;320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  <p:pic>
        <p:nvPicPr>
          <p:cNvPr id="321" name="Google Shape;3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1416075"/>
            <a:ext cx="3964498" cy="23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№7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7" name="Google Shape;327;p57"/>
          <p:cNvSpPr txBox="1"/>
          <p:nvPr>
            <p:ph idx="1" type="subTitle"/>
          </p:nvPr>
        </p:nvSpPr>
        <p:spPr>
          <a:xfrm>
            <a:off x="540000" y="1168500"/>
            <a:ext cx="6318000" cy="3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модуль и напишите в нём функцию, которая получает на вход дату в формате DD.MM.YYYY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Функция возвращает истину, если дата может существовать или ложь, если такая дата невозможна.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простоты договоримся, что год может быть в диапазоне [1, 9999].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Весь период (1 января 1 года - 31 декабря 9999 года) действует Григорианский календарь.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Проверку года на високосность вынести в отдельную защищённую функцию.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в IDE</a:t>
            </a:r>
            <a:endParaRPr/>
          </a:p>
        </p:txBody>
      </p:sp>
      <p:sp>
        <p:nvSpPr>
          <p:cNvPr id="334" name="Google Shape;334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  <p:pic>
        <p:nvPicPr>
          <p:cNvPr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1416075"/>
            <a:ext cx="3964498" cy="23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548750" y="720000"/>
            <a:ext cx="806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сегодня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е. Наши цели: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0" name="Google Shape;210;p41"/>
          <p:cNvSpPr txBox="1"/>
          <p:nvPr>
            <p:ph idx="1" type="subTitle"/>
          </p:nvPr>
        </p:nvSpPr>
        <p:spPr>
          <a:xfrm>
            <a:off x="540000" y="1168500"/>
            <a:ext cx="6318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19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Разобрать работу с модулями в Python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19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Изучить особенности импорта объектов в проект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19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Познакомиться с встроенными модулях и возможностями по созданию своих модулей и пакетов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19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Разобрать модуль random отвечающий за генерацию случайных чисел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№8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1" name="Google Shape;341;p59"/>
          <p:cNvSpPr txBox="1"/>
          <p:nvPr>
            <p:ph idx="1" type="subTitle"/>
          </p:nvPr>
        </p:nvSpPr>
        <p:spPr>
          <a:xfrm>
            <a:off x="540000" y="1168500"/>
            <a:ext cx="63180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пакет с всеми модулями, которые вы создали за время занятия.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Добавьте в __init__ пакета имена модулей внутри дандер __all__.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модулях создайте дандер __all__ и укажите только те функции, которые могут верно работать за пределами модуля.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в IDE</a:t>
            </a:r>
            <a:endParaRPr/>
          </a:p>
        </p:txBody>
      </p:sp>
      <p:sp>
        <p:nvSpPr>
          <p:cNvPr id="348" name="Google Shape;348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  <p:pic>
        <p:nvPicPr>
          <p:cNvPr id="349" name="Google Shape;3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1416075"/>
            <a:ext cx="3964498" cy="23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55" name="Google Shape;3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1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61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66" name="Google Shape;366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/>
          <p:nvPr>
            <p:ph type="title"/>
          </p:nvPr>
        </p:nvSpPr>
        <p:spPr>
          <a:xfrm>
            <a:off x="540000" y="7227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2" name="Google Shape;372;p63"/>
          <p:cNvSpPr txBox="1"/>
          <p:nvPr>
            <p:ph idx="1" type="subTitle"/>
          </p:nvPr>
        </p:nvSpPr>
        <p:spPr>
          <a:xfrm>
            <a:off x="540000" y="1168500"/>
            <a:ext cx="8064000" cy="3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Решить задачи, которые не успели решить на семинаре.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модуль с проверкой даты добавьте возможность запуска в терминале с передачей даты на проверку.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в пакет, созданный на семинаре шахматный модуль. Внутри него напишите код, решающий задачу о 8 ферзях. </a:t>
            </a:r>
            <a:b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Известно, что на доске 8×8 можно расставить 8 ферзей так, чтобы они не били друг друга. Вам дана расстановка 8 ферзей на доске, определите, есть ли среди них пара бьющих друг друга. Программа получает на вход восемь пар чисел, каждое число от 1 до 8 - координаты 8 ферзей. Если ферзи не бьют друг друга верните истину, а если бьют - ложь.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900"/>
              <a:buFont typeface="IBM Plex Sans"/>
              <a:buChar char="📌"/>
            </a:pPr>
            <a:r>
              <a:rPr lang="ru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функцию в шахматный модуль. Используйте генератор случайных чисел для случайной расстановки ферзей в задаче выше. Проверяйте различный случайные  варианты и выведите 4 успешных расстановки.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379" name="Google Shape;379;p6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было сложного на семинаре?</a:t>
            </a:r>
            <a:endParaRPr/>
          </a:p>
        </p:txBody>
      </p:sp>
      <p:sp>
        <p:nvSpPr>
          <p:cNvPr id="385" name="Google Shape;385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6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 три вещи в комментариях, которым вы научились сегодня.</a:t>
            </a:r>
            <a:endParaRPr/>
          </a:p>
        </p:txBody>
      </p:sp>
      <p:sp>
        <p:nvSpPr>
          <p:cNvPr id="391" name="Google Shape;391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/>
          <p:nvPr>
            <p:ph type="title"/>
          </p:nvPr>
        </p:nvSpPr>
        <p:spPr>
          <a:xfrm>
            <a:off x="540000" y="1295700"/>
            <a:ext cx="5958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настроение?</a:t>
            </a:r>
            <a:endParaRPr/>
          </a:p>
        </p:txBody>
      </p:sp>
      <p:sp>
        <p:nvSpPr>
          <p:cNvPr id="397" name="Google Shape;397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работу!</a:t>
            </a:r>
            <a:endParaRPr/>
          </a:p>
        </p:txBody>
      </p:sp>
      <p:sp>
        <p:nvSpPr>
          <p:cNvPr id="403" name="Google Shape;403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4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4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№1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8" name="Google Shape;228;p43"/>
          <p:cNvSpPr txBox="1"/>
          <p:nvPr>
            <p:ph idx="1" type="subTitle"/>
          </p:nvPr>
        </p:nvSpPr>
        <p:spPr>
          <a:xfrm>
            <a:off x="540000" y="1168500"/>
            <a:ext cx="66966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Вспомните какие модули вы уже проходили на курсе.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файл, в котором вы импортируете встроенные в модуль функции под псевдонимами. (3-7 строк импорта).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" name="Google Shape;229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в IDE</a:t>
            </a:r>
            <a:endParaRPr/>
          </a:p>
        </p:txBody>
      </p:sp>
      <p:sp>
        <p:nvSpPr>
          <p:cNvPr id="235" name="Google Shape;235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1416075"/>
            <a:ext cx="3964498" cy="23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№2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168500"/>
            <a:ext cx="6318000" cy="30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модуль с функцией внутри.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Функция принимает на вход три целых числа: нижнюю и верхнюю границу и количество попыток.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Внутри генерируется случайное число в указанных границах и пользователь должен угадать его за заданное число попыток.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Функция выводит подсказки “больше” и “меньше”.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Если число угадано, возвращается истина, а если попытки исчерпаны - ложь.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3" name="Google Shape;243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в IDE</a:t>
            </a:r>
            <a:endParaRPr/>
          </a:p>
        </p:txBody>
      </p:sp>
      <p:sp>
        <p:nvSpPr>
          <p:cNvPr id="249" name="Google Shape;249;p4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1416075"/>
            <a:ext cx="3964498" cy="23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№3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6" name="Google Shape;256;p47"/>
          <p:cNvSpPr txBox="1"/>
          <p:nvPr>
            <p:ph idx="1" type="subTitle"/>
          </p:nvPr>
        </p:nvSpPr>
        <p:spPr>
          <a:xfrm>
            <a:off x="540000" y="1168500"/>
            <a:ext cx="63180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Улучшаем задачу 2.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Добавьте возможность запуска функции “угадайки” из модуля в командной строке терминала.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Строка должна принимать от 1 до 3 аргументов: параметры вызова функции.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преобразования строковых аргументов командной строки в числовые параметры используйте генераторное выражение.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в IDE</a:t>
            </a:r>
            <a:endParaRPr/>
          </a:p>
        </p:txBody>
      </p:sp>
      <p:sp>
        <p:nvSpPr>
          <p:cNvPr id="263" name="Google Shape;263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Погружение в Python</a:t>
            </a:r>
            <a:endParaRPr/>
          </a:p>
        </p:txBody>
      </p:sp>
      <p:pic>
        <p:nvPicPr>
          <p:cNvPr id="264" name="Google Shape;2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075" y="1416075"/>
            <a:ext cx="3964498" cy="23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